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6"/>
  </p:notesMasterIdLst>
  <p:sldIdLst>
    <p:sldId id="266" r:id="rId5"/>
    <p:sldId id="257" r:id="rId6"/>
    <p:sldId id="275" r:id="rId7"/>
    <p:sldId id="258" r:id="rId8"/>
    <p:sldId id="270" r:id="rId9"/>
    <p:sldId id="271" r:id="rId10"/>
    <p:sldId id="272" r:id="rId11"/>
    <p:sldId id="274" r:id="rId12"/>
    <p:sldId id="276" r:id="rId13"/>
    <p:sldId id="273" r:id="rId14"/>
    <p:sldId id="269" r:id="rId15"/>
  </p:sldIdLst>
  <p:sldSz cx="12192000" cy="6858000"/>
  <p:notesSz cx="6858000" cy="9144000"/>
  <p:embeddedFontLst>
    <p:embeddedFont>
      <p:font typeface="SamsungOne 450C" panose="020B0506030303020204" charset="0"/>
      <p:regular r:id="rId17"/>
    </p:embeddedFont>
    <p:embeddedFont>
      <p:font typeface="SamsungOne 800C" panose="020B0906030303020204" charset="0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2FDCD68-9D7E-4987-6267-7D33F941C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17.05.2023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80858FC-42F4-15FA-9CE6-DAC863A88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228B1FE-F793-6955-1E9F-B5E6BDBB496D}"/>
              </a:ext>
            </a:extLst>
          </p:cNvPr>
          <p:cNvSpPr txBox="1">
            <a:spLocks/>
          </p:cNvSpPr>
          <p:nvPr/>
        </p:nvSpPr>
        <p:spPr>
          <a:xfrm>
            <a:off x="1524000" y="3129703"/>
            <a:ext cx="9144000" cy="1360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000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40333111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17.05.2023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Face of Generation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Проект ученика </a:t>
            </a:r>
            <a:r>
              <a:rPr lang="en-US" dirty="0"/>
              <a:t>Samsung IT </a:t>
            </a:r>
            <a:r>
              <a:rPr lang="ru-RU" dirty="0"/>
              <a:t>Школы Липаева Владислава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17.05.2023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Введение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508E3263-0D05-BFAF-BEE5-86D4B4515381}"/>
              </a:ext>
            </a:extLst>
          </p:cNvPr>
          <p:cNvSpPr txBox="1">
            <a:spLocks/>
          </p:cNvSpPr>
          <p:nvPr/>
        </p:nvSpPr>
        <p:spPr>
          <a:xfrm>
            <a:off x="838200" y="1161126"/>
            <a:ext cx="9144000" cy="12715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508E3263-0D05-BFAF-BEE5-86D4B4515381}"/>
              </a:ext>
            </a:extLst>
          </p:cNvPr>
          <p:cNvSpPr txBox="1">
            <a:spLocks/>
          </p:cNvSpPr>
          <p:nvPr/>
        </p:nvSpPr>
        <p:spPr>
          <a:xfrm>
            <a:off x="838200" y="1161126"/>
            <a:ext cx="9144000" cy="12715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Игра </a:t>
            </a:r>
            <a:r>
              <a:rPr lang="en-US" dirty="0" smtClean="0"/>
              <a:t>Face of Generation – </a:t>
            </a:r>
            <a:r>
              <a:rPr lang="ru-RU" dirty="0" smtClean="0"/>
              <a:t>это текстовый </a:t>
            </a:r>
            <a:r>
              <a:rPr lang="ru-RU" dirty="0" err="1" smtClean="0"/>
              <a:t>квест</a:t>
            </a:r>
            <a:r>
              <a:rPr lang="en-US" dirty="0" smtClean="0"/>
              <a:t>,</a:t>
            </a:r>
            <a:r>
              <a:rPr lang="ru-RU" dirty="0" smtClean="0"/>
              <a:t> в котором вам предстоит пройти путь любителя музыки</a:t>
            </a:r>
            <a:r>
              <a:rPr lang="en-US" dirty="0" smtClean="0"/>
              <a:t>, </a:t>
            </a:r>
            <a:r>
              <a:rPr lang="ru-RU" dirty="0" smtClean="0"/>
              <a:t>главной целью которого является стать </a:t>
            </a:r>
            <a:r>
              <a:rPr lang="en-US" dirty="0" smtClean="0"/>
              <a:t>“</a:t>
            </a:r>
            <a:r>
              <a:rPr lang="ru-RU" dirty="0" smtClean="0"/>
              <a:t>артистом поколения</a:t>
            </a:r>
            <a:r>
              <a:rPr lang="en-US" dirty="0" smtClean="0"/>
              <a:t>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3164638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TitleScreen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508E3263-0D05-BFAF-BEE5-86D4B4515381}"/>
              </a:ext>
            </a:extLst>
          </p:cNvPr>
          <p:cNvSpPr txBox="1">
            <a:spLocks/>
          </p:cNvSpPr>
          <p:nvPr/>
        </p:nvSpPr>
        <p:spPr>
          <a:xfrm>
            <a:off x="838200" y="4802100"/>
            <a:ext cx="9144000" cy="1615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 </a:t>
            </a:r>
            <a:r>
              <a:rPr lang="en-US" dirty="0"/>
              <a:t>activity TitleScreen </a:t>
            </a:r>
            <a:r>
              <a:rPr lang="ru-RU" dirty="0"/>
              <a:t>представлен начальный экран приложения с </a:t>
            </a:r>
            <a:r>
              <a:rPr lang="ru-RU" dirty="0" smtClean="0"/>
              <a:t>кнопками </a:t>
            </a:r>
            <a:r>
              <a:rPr lang="en-US" dirty="0" smtClean="0"/>
              <a:t>START, RECORD</a:t>
            </a:r>
            <a:r>
              <a:rPr lang="ru-RU" dirty="0" smtClean="0"/>
              <a:t> </a:t>
            </a:r>
            <a:r>
              <a:rPr lang="ru-RU" dirty="0"/>
              <a:t>и музыкой на фоне написанной лично мной и моим лучшим другом </a:t>
            </a:r>
            <a:r>
              <a:rPr lang="en-US" dirty="0"/>
              <a:t>@</a:t>
            </a:r>
            <a:r>
              <a:rPr lang="en-US" dirty="0" smtClean="0"/>
              <a:t>punkk2k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219" y="158830"/>
            <a:ext cx="2193867" cy="438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480F265-0048-B967-1233-5E61CA8A7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17.05.2023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1CDDCEB-14A5-9635-C812-BB09F7701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DB05031-1CC4-49FC-2F79-193239574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GameScreen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D11D2D-9170-3B37-6609-0ECDD1605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192326"/>
            <a:ext cx="2665121" cy="5300549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FB6ED8A0-8356-9A34-16F5-60E6937EBEE4}"/>
              </a:ext>
            </a:extLst>
          </p:cNvPr>
          <p:cNvSpPr txBox="1">
            <a:spLocks/>
          </p:cNvSpPr>
          <p:nvPr/>
        </p:nvSpPr>
        <p:spPr>
          <a:xfrm>
            <a:off x="838200" y="1192326"/>
            <a:ext cx="7694321" cy="31002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 </a:t>
            </a:r>
            <a:r>
              <a:rPr lang="en-US" dirty="0"/>
              <a:t>activity GameScreen </a:t>
            </a:r>
            <a:r>
              <a:rPr lang="ru-RU" dirty="0"/>
              <a:t>происходит остальная часть игры</a:t>
            </a:r>
            <a:r>
              <a:rPr lang="en-US" dirty="0"/>
              <a:t>.</a:t>
            </a:r>
            <a:r>
              <a:rPr lang="ru-RU" dirty="0"/>
              <a:t> На вашем экране появляются </a:t>
            </a:r>
            <a:r>
              <a:rPr lang="en-US" dirty="0"/>
              <a:t>ImageView, TextView</a:t>
            </a:r>
            <a:r>
              <a:rPr lang="ru-RU" dirty="0"/>
              <a:t> и множество кнопок</a:t>
            </a:r>
            <a:r>
              <a:rPr lang="en-US" dirty="0"/>
              <a:t>,</a:t>
            </a:r>
            <a:r>
              <a:rPr lang="ru-RU" dirty="0"/>
              <a:t> при нажатии на которых вам открываются разные ветки развития истории главного персонажа</a:t>
            </a:r>
            <a:r>
              <a:rPr lang="en-US" dirty="0"/>
              <a:t>.</a:t>
            </a:r>
            <a:r>
              <a:rPr lang="ru-RU" dirty="0"/>
              <a:t> И все это под хорошее музыкальное сопровождение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3796722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452E373-22D6-2433-5230-3591A36B1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17.05.2023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0C9D75F-03B1-347C-B7FF-37369C264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C2BC2E8-E59A-092C-B2FE-5F25CB3C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Игра может привести вас к абсолютно разным концовкам</a:t>
            </a:r>
            <a:r>
              <a:rPr lang="en-US" dirty="0"/>
              <a:t>,</a:t>
            </a:r>
            <a:r>
              <a:rPr lang="ru-RU" dirty="0"/>
              <a:t> а какой путь выберете вы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FCD7FF8-BF93-AD76-538F-EF0C47DD0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112" y="1433509"/>
            <a:ext cx="1995488" cy="39909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FCBF93-846B-F3D1-0128-591D07386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824" y="1433509"/>
            <a:ext cx="1995488" cy="39909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D78CA9-AA4B-FB06-7F17-B4FFC6C97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1433509"/>
            <a:ext cx="1995488" cy="399097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907436E-F736-3CD2-6A36-E052EA222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688" y="1433509"/>
            <a:ext cx="1995488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886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F503AC1-86B3-84A4-E186-D9828EBBC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17.05.2023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E10F395-3940-06D0-7875-95EF979E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6867C82-5D5B-A541-F05E-E5661B1B2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DatabaseHelper</a:t>
            </a:r>
            <a:endParaRPr lang="ru-RU" dirty="0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30B99175-2B9C-8A1B-9101-CA449CDAA85A}"/>
              </a:ext>
            </a:extLst>
          </p:cNvPr>
          <p:cNvSpPr txBox="1">
            <a:spLocks/>
          </p:cNvSpPr>
          <p:nvPr/>
        </p:nvSpPr>
        <p:spPr>
          <a:xfrm>
            <a:off x="527050" y="1630848"/>
            <a:ext cx="6108700" cy="35963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Класс </a:t>
            </a:r>
            <a:r>
              <a:rPr lang="en-US" dirty="0"/>
              <a:t>DatabaseHelper </a:t>
            </a:r>
            <a:r>
              <a:rPr lang="ru-RU" dirty="0"/>
              <a:t>отвечает за создание базы данных</a:t>
            </a:r>
            <a:r>
              <a:rPr lang="en-US" dirty="0"/>
              <a:t>,</a:t>
            </a:r>
            <a:r>
              <a:rPr lang="ru-RU" dirty="0"/>
              <a:t> в которую вносится концовка полученная при прохождении игры и счёт очков каждой ветки развития персонажа</a:t>
            </a:r>
            <a:r>
              <a:rPr lang="en-US" dirty="0"/>
              <a:t>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F93FCB-18EF-F869-A7DA-FA3C1577D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750" y="961654"/>
            <a:ext cx="5204384" cy="426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30099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A191213-CF05-D656-035B-2FE6DE17F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17.05.2023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D500FC0-F0DC-1FBB-2E80-F28B393C0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E78A2EA-9870-73E5-8219-460A88A81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RecordScreen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3219AC-0EA9-DCDB-18B2-224947DC2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324" y="958078"/>
            <a:ext cx="2743200" cy="5421085"/>
          </a:xfrm>
          <a:prstGeom prst="rect">
            <a:avLst/>
          </a:prstGeom>
        </p:spPr>
      </p:pic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36B148E6-1E0D-641D-BE82-EE969B9652FB}"/>
              </a:ext>
            </a:extLst>
          </p:cNvPr>
          <p:cNvSpPr txBox="1">
            <a:spLocks/>
          </p:cNvSpPr>
          <p:nvPr/>
        </p:nvSpPr>
        <p:spPr>
          <a:xfrm>
            <a:off x="527050" y="1630848"/>
            <a:ext cx="6108700" cy="35963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 </a:t>
            </a:r>
            <a:r>
              <a:rPr lang="en-US" dirty="0"/>
              <a:t>Activity RecordScreen </a:t>
            </a:r>
            <a:r>
              <a:rPr lang="ru-RU" dirty="0"/>
              <a:t>находятся все пройденные концовки и подсчет баллов каждой ветки за прохождение</a:t>
            </a:r>
            <a:r>
              <a:rPr lang="en-US" dirty="0"/>
              <a:t>,</a:t>
            </a:r>
            <a:r>
              <a:rPr lang="ru-RU" dirty="0"/>
              <a:t> взятые из базы данных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8860572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17.05.2023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30B99175-2B9C-8A1B-9101-CA449CDAA85A}"/>
              </a:ext>
            </a:extLst>
          </p:cNvPr>
          <p:cNvSpPr txBox="1">
            <a:spLocks/>
          </p:cNvSpPr>
          <p:nvPr/>
        </p:nvSpPr>
        <p:spPr>
          <a:xfrm>
            <a:off x="838199" y="1190274"/>
            <a:ext cx="9257907" cy="35963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36B148E6-1E0D-641D-BE82-EE969B9652FB}"/>
              </a:ext>
            </a:extLst>
          </p:cNvPr>
          <p:cNvSpPr txBox="1">
            <a:spLocks/>
          </p:cNvSpPr>
          <p:nvPr/>
        </p:nvSpPr>
        <p:spPr>
          <a:xfrm>
            <a:off x="838199" y="1190274"/>
            <a:ext cx="7856914" cy="35963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r>
              <a:rPr lang="ru-RU" dirty="0" smtClean="0"/>
              <a:t>Источники доп</a:t>
            </a:r>
            <a:r>
              <a:rPr lang="en-US" dirty="0" smtClean="0"/>
              <a:t>.</a:t>
            </a:r>
            <a:r>
              <a:rPr lang="ru-RU" dirty="0" smtClean="0"/>
              <a:t> информации</a:t>
            </a:r>
            <a:r>
              <a:rPr lang="en-US" dirty="0" smtClean="0"/>
              <a:t>: </a:t>
            </a:r>
            <a:r>
              <a:rPr lang="ru-RU" dirty="0" smtClean="0"/>
              <a:t>форум </a:t>
            </a:r>
            <a:r>
              <a:rPr lang="en-US" dirty="0" err="1" smtClean="0"/>
              <a:t>stackoverflow</a:t>
            </a:r>
            <a:r>
              <a:rPr lang="en-US" dirty="0" smtClean="0"/>
              <a:t>  </a:t>
            </a:r>
            <a:r>
              <a:rPr lang="ru-RU" dirty="0" smtClean="0"/>
              <a:t>и учебник </a:t>
            </a:r>
            <a:r>
              <a:rPr lang="en-US" dirty="0" smtClean="0"/>
              <a:t>IT </a:t>
            </a:r>
            <a:r>
              <a:rPr lang="ru-RU" dirty="0" smtClean="0"/>
              <a:t>Школы </a:t>
            </a:r>
            <a:r>
              <a:rPr lang="en-US" dirty="0" smtClean="0"/>
              <a:t>Samsung.</a:t>
            </a:r>
          </a:p>
          <a:p>
            <a:r>
              <a:rPr lang="ru-RU" dirty="0" smtClean="0"/>
              <a:t>Внешние библиотеки</a:t>
            </a:r>
            <a:r>
              <a:rPr lang="en-US" dirty="0" smtClean="0"/>
              <a:t>: SQLite, Glide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0005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209</Words>
  <Application>Microsoft Office PowerPoint</Application>
  <PresentationFormat>Широкоэкранный</PresentationFormat>
  <Paragraphs>38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SamsungOne 450C</vt:lpstr>
      <vt:lpstr>Arial</vt:lpstr>
      <vt:lpstr>SamsungOne 800C</vt:lpstr>
      <vt:lpstr>Calibri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Face of Generation</vt:lpstr>
      <vt:lpstr>Введение</vt:lpstr>
      <vt:lpstr>TitleScreen</vt:lpstr>
      <vt:lpstr>GameScreen</vt:lpstr>
      <vt:lpstr>Игра может привести вас к абсолютно разным концовкам, а какой путь выберете вы?</vt:lpstr>
      <vt:lpstr>DatabaseHelper</vt:lpstr>
      <vt:lpstr>RecordScreen</vt:lpstr>
      <vt:lpstr>Заключение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Студент 502</cp:lastModifiedBy>
  <cp:revision>38</cp:revision>
  <dcterms:created xsi:type="dcterms:W3CDTF">2020-05-25T08:37:09Z</dcterms:created>
  <dcterms:modified xsi:type="dcterms:W3CDTF">2023-05-17T14:40:09Z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